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svg" ContentType="image/svg+xml"/>
  <Default Extension="webp" ContentType="image/webp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sm.presentations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dMasterIdLst>
    <p:sldMasterId id="214748372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hf sldNum="0" hdr="0" ftr="0" dt="0">
    <p:prHF dtFmt="0"/>
  </p:hf>
  <p:sldSz cx="9144000" cy="6858000"/>
  <p:notesSz cx="6858000" cy="12192000"/>
  <p:defaultTextStyle>
    <a:lvl1pPr marL="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1pPr>
    <a:lvl2pPr marL="4572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2pPr>
    <a:lvl3pPr marL="9144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3pPr>
    <a:lvl4pPr marL="13716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4pPr>
    <a:lvl5pPr marL="18288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5pPr>
    <a:lvl6pPr marL="22860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6pPr>
    <a:lvl7pPr marL="27432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7pPr>
    <a:lvl8pPr marL="32004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8pPr>
    <a:lvl9pPr marL="3657600" marR="0" indent="0" algn="l" defTabSz="4572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cap="none" spc="0" prSpc="50" pitch="50" baseline="0">
        <a:solidFill>
          <a:schemeClr val="tx1"/>
        </a:solidFill>
        <a:effectLst/>
        <a:txBgFill val="auto"/>
        <a:latin typeface="Calibri" pitchFamily="2" charset="0"/>
        <a:ea typeface="SimSun" pitchFamily="0" charset="0"/>
        <a:cs typeface="Times New Roman" pitchFamily="1" charset="0"/>
      </a:defRPr>
    </a:lvl9pPr>
  </p:defaultTextStyle>
</p:presentation>
</file>

<file path=ppt/presProps.xml><?xml version="1.0" encoding="utf-8"?>
<p:presentation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r:smAppRevision xmlns:pr="smNativeData" xmlns="smNativeData" dt="1778085304" val="1234" rev64="64" revOS="1"/>
  <pr:smFileRevision xmlns:pr="smNativeData" xmlns="smNativeData" dt="1778085304" val="101"/>
  <p:showPr showNarration="1">
    <p:penClr>
      <a:srgbClr val="0000FF"/>
    </p:penClr>
  </p:showPr>
  <p:extLst>
    <p:ext uri="smNativeData">
      <pr:guideOptions xmlns:pr="smNativeData" xmlns="smNativeData" dt="1778085304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ideViewPr>
    <p:cSldViewPr snapToObjects="1" showGuides="1">
      <p:cViewPr varScale="1">
        <p:scale>
          <a:sx n="89" d="100"/>
          <a:sy n="89" d="100"/>
        </p:scale>
        <p:origin x="1389" y="210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33" d="100"/>
        <a:sy n="33" d="100"/>
      </p:scale>
      <p:origin x="0" y="0"/>
    </p:cViewPr>
  </p:sorterViewPr>
  <p:notesViewPr>
    <p:cSldViewPr snapToObjects="1" showGuides="1">
      <p:cViewPr>
        <p:scale>
          <a:sx n="89" d="100"/>
          <a:sy n="89" d="100"/>
        </p:scale>
        <p:origin x="1389" y="210"/>
      </p:cViewPr>
    </p:cSldViewPr>
  </p:notesViewPr>
  <p:gridSpacing cx="73477120" cy="7347712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notesMasters/_rels/notesMaster1.xml.rels><?xml version="1.0" encoding="UTF-8" standalone="yes" 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 name="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AAAAABIEgAAwAMAABAAAAAmAAAACAAAAP//////////MAAAABQAAAAAAAAAAAD//wAAAQAAAP//AAABAA=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sz="1200" cap="none"/>
            </a:lvl1pPr>
          </a:lstStyle>
          <a:p>
            <a:pPr/>
            <a:fld id="{1CAA1A8B-C5F1-FFEC-BF12-33B9545C4966}" type="header">
              <a:t/>
            </a:fld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6BcAAAAAAAAwKgAAwAMAABAAAAAmAAAACAAAAP//////////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3886200" y="0"/>
            <a:ext cx="29718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200" cap="none"/>
            </a:lvl1pPr>
          </a:lstStyle>
          <a:p>
            <a:pPr/>
            <a:fld id="{5E57062C-62B3-02F0-FDEF-94A548A10BC1}" type="datetime1">
              <a:t/>
            </a:fld>
          </a:p>
        </p:txBody>
      </p:sp>
      <p:sp>
        <p:nvSpPr>
          <p:cNvPr id="4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u+DjDP///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wB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//////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H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//////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EBHAABIEgAAAEsAABAAAAAmAAAACAAAAP//////////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0" y="11582400"/>
            <a:ext cx="29718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1200" cap="none"/>
            </a:lvl1pPr>
          </a:lstStyle>
          <a:p>
            <a:pPr/>
            <a:fld id="{03DCF70A-44EE-8901-A064-B254B92A56E7}" type="footer">
              <a:t/>
            </a:fld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C7AWs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6BcAAEBHAAAwKgAAAEsAABAAAAAmAAAACAAAAP//////////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3886200" y="11582400"/>
            <a:ext cx="29718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r">
              <a:defRPr sz="1200" cap="none"/>
            </a:lvl1pPr>
          </a:lstStyle>
          <a:p>
            <a:pPr/>
            <a:fld id="{7C638FD6-9891-3679-DFDB-6E2CC195293B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>
    <p:prHF dtFmt="0"/>
  </p:hf>
  <p:notesStyle>
    <a:lvl1pPr marL="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914400">
      <a:hyphen val="0"/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200" b="0" i="0" u="none" strike="noStrike" kern="1" cap="none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9pPr>
  </p:notesStyle>
</p:notesMaster>
</file>

<file path=ppt/notesSlides/_rels/notesSlide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Relationship Id="rId3" Type="http://schemas.openxmlformats.org/officeDocument/2006/relationships/themeOverride" Target="../theme/themeOverride1.xml"/></Relationships>
</file>

<file path=ppt/notesSlides/_rels/notesSlide10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Relationship Id="rId3" Type="http://schemas.openxmlformats.org/officeDocument/2006/relationships/themeOverride" Target="../theme/themeOverride10.xml"/></Relationships>
</file>

<file path=ppt/notesSlides/_rels/notesSlide1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Relationship Id="rId3" Type="http://schemas.openxmlformats.org/officeDocument/2006/relationships/themeOverride" Target="../theme/themeOverride11.xml"/></Relationships>
</file>

<file path=ppt/notesSlides/_rels/notesSlide1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Relationship Id="rId3" Type="http://schemas.openxmlformats.org/officeDocument/2006/relationships/themeOverride" Target="../theme/themeOverride12.xml"/></Relationships>
</file>

<file path=ppt/notesSlides/_rels/notesSlide1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Relationship Id="rId3" Type="http://schemas.openxmlformats.org/officeDocument/2006/relationships/themeOverride" Target="../theme/themeOverride13.xml"/></Relationships>
</file>

<file path=ppt/notesSlides/_rels/notesSlide14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Relationship Id="rId3" Type="http://schemas.openxmlformats.org/officeDocument/2006/relationships/themeOverride" Target="../theme/themeOverride14.xml"/></Relationships>
</file>

<file path=ppt/notesSlides/_rels/notesSlide15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Relationship Id="rId3" Type="http://schemas.openxmlformats.org/officeDocument/2006/relationships/themeOverride" Target="../theme/themeOverride15.xml"/></Relationships>
</file>

<file path=ppt/notesSlides/_rels/notesSlide16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Relationship Id="rId3" Type="http://schemas.openxmlformats.org/officeDocument/2006/relationships/themeOverride" Target="../theme/themeOverride16.xml"/></Relationships>
</file>

<file path=ppt/notesSlides/_rels/notesSlide17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Relationship Id="rId3" Type="http://schemas.openxmlformats.org/officeDocument/2006/relationships/themeOverride" Target="../theme/themeOverride17.xml"/></Relationships>
</file>

<file path=ppt/notesSlides/_rels/notesSlide18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Relationship Id="rId3" Type="http://schemas.openxmlformats.org/officeDocument/2006/relationships/themeOverride" Target="../theme/themeOverride18.xml"/></Relationships>
</file>

<file path=ppt/notesSlides/_rels/notesSlide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Relationship Id="rId3" Type="http://schemas.openxmlformats.org/officeDocument/2006/relationships/themeOverride" Target="../theme/themeOverride2.xml"/></Relationships>
</file>

<file path=ppt/notesSlides/_rels/notesSlide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Relationship Id="rId3" Type="http://schemas.openxmlformats.org/officeDocument/2006/relationships/themeOverride" Target="../theme/themeOverride3.xml"/></Relationships>
</file>

<file path=ppt/notesSlides/_rels/notesSlide4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Relationship Id="rId3" Type="http://schemas.openxmlformats.org/officeDocument/2006/relationships/themeOverride" Target="../theme/themeOverride4.xml"/></Relationships>
</file>

<file path=ppt/notesSlides/_rels/notesSlide5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Relationship Id="rId3" Type="http://schemas.openxmlformats.org/officeDocument/2006/relationships/themeOverride" Target="../theme/themeOverride5.xml"/></Relationships>
</file>

<file path=ppt/notesSlides/_rels/notesSlide6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Relationship Id="rId3" Type="http://schemas.openxmlformats.org/officeDocument/2006/relationships/themeOverride" Target="../theme/themeOverride6.xml"/></Relationships>
</file>

<file path=ppt/notesSlides/_rels/notesSlide7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Relationship Id="rId3" Type="http://schemas.openxmlformats.org/officeDocument/2006/relationships/themeOverride" Target="../theme/themeOverride7.xml"/></Relationships>
</file>

<file path=ppt/notesSlides/_rels/notesSlide8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Relationship Id="rId3" Type="http://schemas.openxmlformats.org/officeDocument/2006/relationships/themeOverride" Target="../theme/themeOverride8.xml"/></Relationships>
</file>

<file path=ppt/notesSlides/_rels/notesSlide9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Relationship Id="rId3" Type="http://schemas.openxmlformats.org/officeDocument/2006/relationships/themeOverride" Target="../theme/themeOverride9.xml"/></Relationships>
</file>

<file path=ppt/notesSlides/notesSlide1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0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1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2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3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4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5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6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YI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7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8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Ov9DP4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B0d2k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4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5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6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HB1c1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7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jQv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8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B0d2k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9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KAFAAAoIwAAwCE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914400"/>
            <a:ext cx="4572000" cy="4572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BU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KAjAAD4JQAAYEU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AUAABoNAABgRQAAJhYAABAAAAAmAAAACAAAAAEAAAAAAAAAMAAAABQAAAAAAAAAAAD//wAAAQAAAP//AAABAA==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LIAs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QAsAAOgXAADAPwAAsCIAABAAAAAmAAAACAAAAAGAAAAAAAAAMAAAABQAAAAAAAAAAAD//wAAAQAAAP//AAABAA=="/>
              </a:ext>
            </a:extLst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p:prBullet>
                <a:buNone/>
              </p:prBullet>
            </a:lvl1pPr>
            <a:lvl2pPr marL="457200" indent="0" algn="ctr">
              <a:buNone/>
              <p:prBullet>
                <a:buNone/>
              </p:prBullet>
            </a:lvl2pPr>
            <a:lvl3pPr marL="914400" indent="0" algn="ctr">
              <a:buNone/>
              <p:prBullet>
                <a:buNone/>
              </p:prBullet>
            </a:lvl3pPr>
            <a:lvl4pPr marL="1371600" indent="0" algn="ctr">
              <a:buNone/>
              <p:prBullet>
                <a:buNone/>
              </p:prBullet>
            </a:lvl4pPr>
            <a:lvl5pPr marL="1828800" indent="0" algn="ctr">
              <a:buNone/>
              <p:prBullet>
                <a:buNone/>
              </p:prBullet>
            </a:lvl5pPr>
            <a:lvl6pPr marL="2286000" indent="0" algn="ctr">
              <a:buNone/>
              <p:prBullet>
                <a:buNone/>
              </p:prBullet>
            </a:lvl6pPr>
            <a:lvl7pPr marL="2743200" indent="0" algn="ctr">
              <a:buNone/>
              <p:prBullet>
                <a:buNone/>
              </p:prBullet>
            </a:lvl7pPr>
            <a:lvl8pPr marL="3200400" indent="0" algn="ctr">
              <a:buNone/>
              <p:prBullet>
                <a:buNone/>
              </p:prBullet>
            </a:lvl8pPr>
            <a:lvl9pPr marL="3657600" indent="0" algn="ctr">
              <a:buNone/>
              <p:prBullet>
                <a:buNone/>
              </p:prBullet>
            </a:lvl9pPr>
          </a:lstStyle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LIAs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2DFA9A2-ECAF-8A5F-E167-1A0AE729174F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kA+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fld id="{62DB1C59-178F-8EEA-C163-E1BF522D37B4}" type="footer">
              <a:t>{Footer}</a:t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6BAB64D-038B-EF40-C502-F515F84C33A0}" type="slidenum">
              <a:t>{Nr.}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Yi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Q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kl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BARwAAsCUAABAAAAAmAAAACAAAAAIAAAAAAAAAMAAAABQAAAAAAAAAAAD//wAAAQAAAP//AAABAA==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os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74AF6FD-B3AA-1F00-E4F2-4555B8BC1210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O0k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fld id="{49797ED3-9DA4-2C88-EAC1-6BDD308F1C3E}" type="footer">
              <a:t>{Footer}</a:t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Jcu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AA9F6FD-B3F7-FC00-B911-4555B85F4F10}" type="slidenum">
              <a:t>{Nr.}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CAAAAAQ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McG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YDYAALABAABARwAAsCUAABAAAAAmAAAACAAAAIMAAAAAAAAAMAAAABQAAAAAAAAAAAD//wAAAQAAAP//AAABAA=="/>
              </a:ext>
            </a:extLst>
          </p:cNvSpPr>
          <p:nvPr>
            <p:ph type="title"/>
          </p:nvPr>
        </p:nvSpPr>
        <p:spPr>
          <a:xfrm>
            <a:off x="8839200" y="274320"/>
            <a:ext cx="27432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Q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4n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LABAAAgNQAAsCUAABAAAAAmAAAACAAAAAMAAAAAAAAAMAAAABQAAAAAAAAAAAD//wAAAQAAAP//AAABAA=="/>
              </a:ext>
            </a:extLst>
          </p:cNvSpPr>
          <p:nvPr>
            <p:ph idx="1"/>
          </p:nvPr>
        </p:nvSpPr>
        <p:spPr>
          <a:xfrm>
            <a:off x="609600" y="274320"/>
            <a:ext cx="8026400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CM0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B122414-5AC6-47D2-88AA-AC876AE47EF9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gd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fld id="{22DEB562-2CCF-8B43-8166-DA16FB28778F}" type="footer">
              <a:t>{Footer}</a:t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M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3269D23-6DAE-736B-E09E-9B3ED3D016CE}" type="slidenum">
              <a:t>{Nr.}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c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EAAAAAAAAAMAAAABQAAAAAAAAAAAD//wAAAQAAAP//AAABAA=="/>
              </a:ext>
            </a:extLst>
          </p:cNvSpPr>
          <p:nvPr>
            <p:ph type="title"/>
          </p:nvPr>
        </p:nvSpPr>
        <p:spPr>
          <a:xfrm>
            <a:off x="430530" y="274320"/>
            <a:ext cx="8395335" cy="114300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Q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NgJAABLNgAAsCUAABAAAAAmAAAACAAAAAEAAAAAAAAAMAAAABQAAAAAAAAAAAD//wAAAQAAAP//AAABAA=="/>
              </a:ext>
            </a:extLst>
          </p:cNvSpPr>
          <p:nvPr>
            <p:ph idx="1"/>
          </p:nvPr>
        </p:nvSpPr>
        <p:spPr>
          <a:xfrm>
            <a:off x="430530" y="1600200"/>
            <a:ext cx="8395335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CM0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7QUAABwbAACtRQAAfSM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sz="4000" b="1" cap="all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+N/40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7QUAAOERAACtRQAAHBsAABAAAAAmAAAACAAAAIGAAAAAAAAAMAAAABQAAAAAAAAAAAD//wAAAQAAAP//AAABAA=="/>
              </a:ext>
            </a:extLst>
          </p:cNvSpPr>
          <p:nvPr>
            <p:ph idx="1"/>
          </p:nvPr>
        </p:nvSpPr>
        <p:spPr>
          <a:xfrm>
            <a:off x="963295" y="2906395"/>
            <a:ext cx="103632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p:prBullet>
                <a:buNone/>
              </p:prBullet>
              <a:defRPr sz="2000" cap="none"/>
            </a:lvl1pPr>
            <a:lvl2pPr marL="457200" indent="0">
              <a:buNone/>
              <p:prBullet>
                <a:buNone/>
              </p:prBullet>
              <a:defRPr sz="1800" cap="none"/>
            </a:lvl2pPr>
            <a:lvl3pPr marL="914400" indent="0">
              <a:buNone/>
              <p:prBullet>
                <a:buNone/>
              </p:prBullet>
              <a:defRPr sz="1600" cap="none"/>
            </a:lvl3pPr>
            <a:lvl4pPr marL="1371600" indent="0">
              <a:buNone/>
              <p:prBullet>
                <a:buNone/>
              </p:prBullet>
              <a:defRPr sz="1400" cap="none"/>
            </a:lvl4pPr>
            <a:lvl5pPr marL="1828800" indent="0">
              <a:buNone/>
              <p:prBullet>
                <a:buNone/>
              </p:prBullet>
              <a:defRPr sz="1400" cap="none"/>
            </a:lvl5pPr>
            <a:lvl6pPr marL="2286000" indent="0">
              <a:buNone/>
              <p:prBullet>
                <a:buNone/>
              </p:prBullet>
              <a:defRPr sz="1400" cap="none"/>
            </a:lvl6pPr>
            <a:lvl7pPr marL="2743200" indent="0">
              <a:buNone/>
              <p:prBullet>
                <a:buNone/>
              </p:prBullet>
              <a:defRPr sz="1400" cap="none"/>
            </a:lvl7pPr>
            <a:lvl8pPr marL="3200400" indent="0">
              <a:buNone/>
              <p:prBullet>
                <a:buNone/>
              </p:prBullet>
              <a:defRPr sz="1400" cap="none"/>
            </a:lvl8pPr>
            <a:lvl9pPr marL="3657600" indent="0">
              <a:buNone/>
              <p:prBullet>
                <a:buNone/>
              </p:prBullet>
              <a:defRPr sz="14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0EDB374-3A9D-B845-D355-CC10FD1B2599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0Z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fld id="{38D74CF5-BBD5-82BA-9B6F-4DEF02216D18}" type="footer">
              <a:t>{Footer}</a:t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JsJ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76A71CD-83BA-3F87-F4D2-75D23F9C0220}" type="slidenum">
              <a:t>{Nr.}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0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DgJAAAsCU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609600" y="1600200"/>
            <a:ext cx="5384800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Mz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ICYAANgJAABARwAAs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6197600" y="1600200"/>
            <a:ext cx="5384800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4M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FE25AAB-E5E2-B7AC-AC5A-13F914145A46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Us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fld id="{2F3E1807-49C2-6BEE-8C86-BFBB56C87AEA}" type="footer">
              <a:t>{Footer}</a:t>
            </a:fld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o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63ACA86-C89B-6F3C-D582-3E6984CC236B}" type="slidenum">
              <a:t>{Nr.}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M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Ab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HEJAADiJAAAYQ0AABAAAAAmAAAACAAAAIGAAAAAAAAAMAAAABQAAAAAAAAAAAD//wAAAQAAAP//AAABAA=="/>
              </a:ext>
            </a:extLst>
          </p:cNvSpPr>
          <p:nvPr>
            <p:ph idx="1"/>
          </p:nvPr>
        </p:nvSpPr>
        <p:spPr>
          <a:xfrm>
            <a:off x="609600" y="1534795"/>
            <a:ext cx="53860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p:prBullet>
                <a:buNone/>
              </p:prBullet>
              <a:defRPr sz="2400" b="1" cap="none"/>
            </a:lvl1pPr>
            <a:lvl2pPr marL="457200" indent="0">
              <a:buNone/>
              <p:prBullet>
                <a:buNone/>
              </p:prBullet>
              <a:defRPr sz="2000" b="1" cap="none"/>
            </a:lvl2pPr>
            <a:lvl3pPr marL="914400" indent="0">
              <a:buNone/>
              <p:prBullet>
                <a:buNone/>
              </p:prBullet>
              <a:defRPr sz="1800" b="1" cap="none"/>
            </a:lvl3pPr>
            <a:lvl4pPr marL="1371600" indent="0">
              <a:buNone/>
              <p:prBullet>
                <a:buNone/>
              </p:prBullet>
              <a:defRPr sz="1600" b="1" cap="none"/>
            </a:lvl4pPr>
            <a:lvl5pPr marL="1828800" indent="0">
              <a:buNone/>
              <p:prBullet>
                <a:buNone/>
              </p:prBullet>
              <a:defRPr sz="1600" b="1" cap="none"/>
            </a:lvl5pPr>
            <a:lvl6pPr marL="2286000" indent="0">
              <a:buNone/>
              <p:prBullet>
                <a:buNone/>
              </p:prBullet>
              <a:defRPr sz="1600" b="1" cap="none"/>
            </a:lvl6pPr>
            <a:lvl7pPr marL="2743200" indent="0">
              <a:buNone/>
              <p:prBullet>
                <a:buNone/>
              </p:prBullet>
              <a:defRPr sz="1600" b="1" cap="none"/>
            </a:lvl7pPr>
            <a:lvl8pPr marL="3200400" indent="0">
              <a:buNone/>
              <p:prBullet>
                <a:buNone/>
              </p:prBullet>
              <a:defRPr sz="1600" b="1" cap="none"/>
            </a:lvl8pPr>
            <a:lvl9pPr marL="3657600" indent="0">
              <a:buNone/>
              <p:prBullet>
                <a:buNone/>
              </p:prBullet>
              <a:defRPr sz="1600" b="1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gd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GENAADiJAAAs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609600" y="2174875"/>
            <a:ext cx="5386070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Fsv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HSYAAHEJAABARwAAYQ0AABAAAAAmAAAACAAAAIGAAAAAAAAAMAAAABQAAAAAAAAAAAD//wAAAQAAAP//AAABAA=="/>
              </a:ext>
            </a:extLst>
          </p:cNvSpPr>
          <p:nvPr>
            <p:ph idx="3"/>
          </p:nvPr>
        </p:nvSpPr>
        <p:spPr>
          <a:xfrm>
            <a:off x="6195695" y="1534795"/>
            <a:ext cx="5386705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p:prBullet>
                <a:buNone/>
              </p:prBullet>
              <a:defRPr sz="2400" b="1" cap="none"/>
            </a:lvl1pPr>
            <a:lvl2pPr marL="457200" indent="0">
              <a:buNone/>
              <p:prBullet>
                <a:buNone/>
              </p:prBullet>
              <a:defRPr sz="2000" b="1" cap="none"/>
            </a:lvl2pPr>
            <a:lvl3pPr marL="914400" indent="0">
              <a:buNone/>
              <p:prBullet>
                <a:buNone/>
              </p:prBullet>
              <a:defRPr sz="1800" b="1" cap="none"/>
            </a:lvl3pPr>
            <a:lvl4pPr marL="1371600" indent="0">
              <a:buNone/>
              <p:prBullet>
                <a:buNone/>
              </p:prBullet>
              <a:defRPr sz="1600" b="1" cap="none"/>
            </a:lvl4pPr>
            <a:lvl5pPr marL="1828800" indent="0">
              <a:buNone/>
              <p:prBullet>
                <a:buNone/>
              </p:prBullet>
              <a:defRPr sz="1600" b="1" cap="none"/>
            </a:lvl5pPr>
            <a:lvl6pPr marL="2286000" indent="0">
              <a:buNone/>
              <p:prBullet>
                <a:buNone/>
              </p:prBullet>
              <a:defRPr sz="1600" b="1" cap="none"/>
            </a:lvl6pPr>
            <a:lvl7pPr marL="2743200" indent="0">
              <a:buNone/>
              <p:prBullet>
                <a:buNone/>
              </p:prBullet>
              <a:defRPr sz="1600" b="1" cap="none"/>
            </a:lvl7pPr>
            <a:lvl8pPr marL="3200400" indent="0">
              <a:buNone/>
              <p:prBullet>
                <a:buNone/>
              </p:prBullet>
              <a:defRPr sz="1600" b="1" cap="none"/>
            </a:lvl8pPr>
            <a:lvl9pPr marL="3657600" indent="0">
              <a:buNone/>
              <p:prBullet>
                <a:buNone/>
              </p:prBullet>
              <a:defRPr sz="1600" b="1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Y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HSYAAGENAABARwAAsCUAABAAAAAmAAAACAAAAAGAAAAAAAAAMAAAABQAAAAAAAAAAAD//wAAAQAAAP//AAABAA=="/>
              </a:ext>
            </a:extLst>
          </p:cNvSpPr>
          <p:nvPr>
            <p:ph idx="4"/>
          </p:nvPr>
        </p:nvSpPr>
        <p:spPr>
          <a:xfrm>
            <a:off x="6195695" y="2174875"/>
            <a:ext cx="5386705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Jcu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8DA99BB-F5F5-8F6F-BB62-033AD72C4D56}" type="datetime1">
              <a:t>{Date/Time}</a:t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Cc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fld id="{3C66B2E6-A8D1-3344-9FDE-5E11FC90690B}" type="footer">
              <a:t>{Footer}</a:t>
            </a:fld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DCA88F7-B9A0-9F7E-EE72-4F2BC63C181A}" type="slidenum">
              <a:t>{Nr.}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C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F42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683619B-D58B-D697-C53B-23C22F753376}" type="datetime1">
              <a:t>{Date/Time}</a:t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fld id="{161841C6-88FB-4DB7-B5A0-7EE20FEE432B}" type="footer">
              <a:t>{Footer}</a:t>
            </a:fld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4n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6C34C4B-058B-96BA-C57B-F3EF023533A6}" type="slidenum">
              <a:t>{Nr.}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os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B8EECCA-8496-DB1A-D836-724FA2782E27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ND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fld id="{7018C59D-D39D-4D33-D3A0-25668BEE2570}" type="footer">
              <a:t/>
            </a:fld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8A/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CECBE2A-6491-B948-DF54-921DF01A29C7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K4BAABtHAAA1Ag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3050"/>
            <a:ext cx="4011295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MIB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h0AAK4BAABARwAAsCU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4766310" y="273050"/>
            <a:ext cx="6816090" cy="5853430"/>
          </a:xfrm>
        </p:spPr>
        <p:txBody>
          <a:bodyPr/>
          <a:lstStyle>
            <a:lvl1pPr>
              <a:defRPr sz="3200" cap="none"/>
            </a:lvl1pPr>
            <a:lvl2pPr>
              <a:defRPr sz="2800" cap="none"/>
            </a:lvl2pPr>
            <a:lvl3pPr>
              <a:defRPr sz="2400" cap="none"/>
            </a:lvl3pPr>
            <a:lvl4pPr>
              <a:defRPr sz="2000" cap="none"/>
            </a:lvl4pPr>
            <a:lvl5pPr>
              <a:defRPr sz="2000" cap="none"/>
            </a:lvl5pPr>
            <a:lvl6pPr>
              <a:defRPr sz="2000" cap="none"/>
            </a:lvl6pPr>
            <a:lvl7pPr>
              <a:defRPr sz="2000" cap="none"/>
            </a:lvl7pPr>
            <a:lvl8pPr>
              <a:defRPr sz="2000" cap="none"/>
            </a:lvl8pPr>
            <a:lvl9pPr>
              <a:defRPr sz="20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IO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QIAABtHAAAs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609600" y="1435100"/>
            <a:ext cx="4011295" cy="4691380"/>
          </a:xfrm>
        </p:spPr>
        <p:txBody>
          <a:bodyPr/>
          <a:lstStyle>
            <a:lvl1pPr marL="0" indent="0">
              <a:buNone/>
              <p:prBullet>
                <a:buNone/>
              </p:prBullet>
              <a:defRPr sz="1400" cap="none"/>
            </a:lvl1pPr>
            <a:lvl2pPr marL="457200" indent="0">
              <a:buNone/>
              <p:prBullet>
                <a:buNone/>
              </p:prBullet>
              <a:defRPr sz="1200" cap="none"/>
            </a:lvl2pPr>
            <a:lvl3pPr marL="914400" indent="0">
              <a:buNone/>
              <p:prBullet>
                <a:buNone/>
              </p:prBullet>
              <a:defRPr sz="1000" cap="none"/>
            </a:lvl3pPr>
            <a:lvl4pPr marL="1371600" indent="0">
              <a:buNone/>
              <p:prBullet>
                <a:buNone/>
              </p:prBullet>
              <a:defRPr sz="900" cap="none"/>
            </a:lvl4pPr>
            <a:lvl5pPr marL="1828800" indent="0">
              <a:buNone/>
              <p:prBullet>
                <a:buNone/>
              </p:prBullet>
              <a:defRPr sz="900" cap="none"/>
            </a:lvl5pPr>
            <a:lvl6pPr marL="2286000" indent="0">
              <a:buNone/>
              <p:prBullet>
                <a:buNone/>
              </p:prBullet>
              <a:defRPr sz="900" cap="none"/>
            </a:lvl6pPr>
            <a:lvl7pPr marL="2743200" indent="0">
              <a:buNone/>
              <p:prBullet>
                <a:buNone/>
              </p:prBullet>
              <a:defRPr sz="900" cap="none"/>
            </a:lvl7pPr>
            <a:lvl8pPr marL="3200400" indent="0">
              <a:buNone/>
              <p:prBullet>
                <a:buNone/>
              </p:prBullet>
              <a:defRPr sz="900" cap="none"/>
            </a:lvl8pPr>
            <a:lvl9pPr marL="3657600" indent="0">
              <a:buNone/>
              <p:prBullet>
                <a:buNone/>
              </p:prBullet>
              <a:defRPr sz="9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4U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D13DC66-28A0-462A-EEAB-DE7F92E5188B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8A/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fld id="{5E3121C9-87B3-64D7-FD89-71826FC70B24}" type="footer">
              <a:t>{Footer}</a:t>
            </a:fld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cq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0D44C44-0A8D-81BA-C36C-FCEF022235A9}" type="slidenum">
              <a:t>{Nr.}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8An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sg4AAIgdAACyOwAABCE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2388870" y="4800600"/>
            <a:ext cx="73152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Fsv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sg4AAMYDAACyOwAAFh0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2388870" y="613410"/>
            <a:ext cx="7315200" cy="4114800"/>
          </a:xfrm>
        </p:spPr>
        <p:txBody>
          <a:bodyPr/>
          <a:lstStyle>
            <a:lvl1pPr marL="0" indent="0">
              <a:buNone/>
              <p:prBullet>
                <a:buNone/>
              </p:prBullet>
              <a:defRPr sz="3200" cap="none"/>
            </a:lvl1pPr>
            <a:lvl2pPr marL="457200" indent="0">
              <a:buNone/>
              <p:prBullet>
                <a:buNone/>
              </p:prBullet>
              <a:defRPr sz="2800" cap="none"/>
            </a:lvl2pPr>
            <a:lvl3pPr marL="914400" indent="0">
              <a:buNone/>
              <p:prBullet>
                <a:buNone/>
              </p:prBullet>
              <a:defRPr sz="2400" cap="none"/>
            </a:lvl3pPr>
            <a:lvl4pPr marL="1371600" indent="0">
              <a:buNone/>
              <p:prBullet>
                <a:buNone/>
              </p:prBullet>
              <a:defRPr sz="2000" cap="none"/>
            </a:lvl4pPr>
            <a:lvl5pPr marL="1828800" indent="0">
              <a:buNone/>
              <p:prBullet>
                <a:buNone/>
              </p:prBullet>
              <a:defRPr sz="2000" cap="none"/>
            </a:lvl5pPr>
            <a:lvl6pPr marL="2286000" indent="0">
              <a:buNone/>
              <p:prBullet>
                <a:buNone/>
              </p:prBullet>
              <a:defRPr sz="2000" cap="none"/>
            </a:lvl6pPr>
            <a:lvl7pPr marL="2743200" indent="0">
              <a:buNone/>
              <p:prBullet>
                <a:buNone/>
              </p:prBullet>
              <a:defRPr sz="2000" cap="none"/>
            </a:lvl7pPr>
            <a:lvl8pPr marL="3200400" indent="0">
              <a:buNone/>
              <p:prBullet>
                <a:buNone/>
              </p:prBullet>
              <a:defRPr sz="2000" cap="none"/>
            </a:lvl8pPr>
            <a:lvl9pPr marL="3657600" indent="0">
              <a:buNone/>
              <p:prBullet>
                <a:buNone/>
              </p:prBullet>
              <a:defRPr sz="20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CwV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sg4AAAQhAACyOwAA+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2388870" y="5367020"/>
            <a:ext cx="7315200" cy="805180"/>
          </a:xfrm>
        </p:spPr>
        <p:txBody>
          <a:bodyPr/>
          <a:lstStyle>
            <a:lvl1pPr marL="0" indent="0">
              <a:buNone/>
              <p:prBullet>
                <a:buNone/>
              </p:prBullet>
              <a:defRPr sz="1400" cap="none"/>
            </a:lvl1pPr>
            <a:lvl2pPr marL="457200" indent="0">
              <a:buNone/>
              <p:prBullet>
                <a:buNone/>
              </p:prBullet>
              <a:defRPr sz="1200" cap="none"/>
            </a:lvl2pPr>
            <a:lvl3pPr marL="914400" indent="0">
              <a:buNone/>
              <p:prBullet>
                <a:buNone/>
              </p:prBullet>
              <a:defRPr sz="1000" cap="none"/>
            </a:lvl3pPr>
            <a:lvl4pPr marL="1371600" indent="0">
              <a:buNone/>
              <p:prBullet>
                <a:buNone/>
              </p:prBullet>
              <a:defRPr sz="900" cap="none"/>
            </a:lvl4pPr>
            <a:lvl5pPr marL="1828800" indent="0">
              <a:buNone/>
              <p:prBullet>
                <a:buNone/>
              </p:prBullet>
              <a:defRPr sz="900" cap="none"/>
            </a:lvl5pPr>
            <a:lvl6pPr marL="2286000" indent="0">
              <a:buNone/>
              <p:prBullet>
                <a:buNone/>
              </p:prBullet>
              <a:defRPr sz="900" cap="none"/>
            </a:lvl6pPr>
            <a:lvl7pPr marL="2743200" indent="0">
              <a:buNone/>
              <p:prBullet>
                <a:buNone/>
              </p:prBullet>
              <a:defRPr sz="900" cap="none"/>
            </a:lvl7pPr>
            <a:lvl8pPr marL="3200400" indent="0">
              <a:buNone/>
              <p:prBullet>
                <a:buNone/>
              </p:prBullet>
              <a:defRPr sz="900" cap="none"/>
            </a:lvl8pPr>
            <a:lvl9pPr marL="3657600" indent="0">
              <a:buNone/>
              <p:prBullet>
                <a:buNone/>
              </p:prBullet>
              <a:defRPr sz="9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U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1227798-D6DC-7781-929A-20D439D46475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DoS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fld id="{4E751CE0-AEA3-20EA-EDCD-58BF52831B0D}" type="footer">
              <a:t>{Footer}</a:t>
            </a:fld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gE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28050EB-A5BF-D5A6-F138-53F31E760706}" type="slidenum">
              <a:t>{Nr.}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 name="Sugar paper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LABAABARwAAuAgAABAAAAAmAAAACAAAAP//////////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8A/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BARwAAsCUAABAAAAAmAAAACAAAAP//////////MAAAABQAAAAAAAAAAAD//wAAAQAAAP//AAABAA=="/>
              </a:ext>
            </a:extLst>
          </p:cNvSpPr>
          <p:nvPr>
            <p:ph type="body"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P//////////MAAAABQAAAAAAAAAAAD//wAAAQAAAP//AAABAA=="/>
              </a:ext>
            </a:extLst>
          </p:cNvSpPr>
          <p:nvPr>
            <p:ph type="dt" sz="quarter" idx="2"/>
          </p:nvPr>
        </p:nvSpPr>
        <p:spPr>
          <a:xfrm>
            <a:off x="609600" y="6356985"/>
            <a:ext cx="2844800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l">
              <a:defRPr sz="1200" cap="none"/>
            </a:lvl1pPr>
          </a:lstStyle>
          <a:p>
            <a:pPr/>
            <a:fld id="{4C223B04-4AA1-77CD-EF9A-BC9875D419E9}" type="datetime1">
              <a:t>5/6/2026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Q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P//////////MAAAABQAAAAAAAAAAAD//wAAAQAAAP//AAABAA=="/>
              </a:ext>
            </a:extLst>
          </p:cNvSpPr>
          <p:nvPr>
            <p:ph type="ftr" sz="quarter" idx="3"/>
          </p:nvPr>
        </p:nvSpPr>
        <p:spPr>
          <a:xfrm>
            <a:off x="4165600" y="6356985"/>
            <a:ext cx="3860800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ctr">
              <a:defRPr sz="1200" cap="none"/>
            </a:lvl1pPr>
          </a:lstStyle>
          <a:p>
            <a:pPr/>
            <a:fld id="{7DCB83A7-E990-9E75-DE73-1F20CD3D284A}" type="footer">
              <a:t>ullamcorper suscipit lobortis</a:t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LIAs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P//////////MAAAABQAAAAAAAAAAAD//wAAAQAAAP//AAABAA=="/>
              </a:ext>
            </a:extLst>
          </p:cNvSpPr>
          <p:nvPr>
            <p:ph type="sldNum" sz="quarter" idx="4"/>
          </p:nvPr>
        </p:nvSpPr>
        <p:spPr>
          <a:xfrm>
            <a:off x="8737600" y="6356985"/>
            <a:ext cx="2844800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r">
              <a:defRPr sz="1200" cap="none"/>
            </a:lvl1pPr>
          </a:lstStyle>
          <a:p>
            <a:pPr/>
            <a:fld id="{75031CCA-8498-56EA-D6BB-72BF52F52027}" type="slidenum">
              <a:t>0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</p:sldLayoutIdLst>
  <p:hf sldNum="0" hdr="0" ftr="0" dt="0">
    <p:prHF dtFmt="0"/>
  </p:hf>
  <p:txStyles>
    <p:titleStyle>
      <a:lvl1pPr marL="0" marR="0" indent="0" algn="ctr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4400" b="0" i="0" u="none" strike="noStrike" kern="1" cap="none" spc="0" prSpc="50" pitch="50" baseline="0">
          <a:solidFill>
            <a:schemeClr val="tx2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1pPr>
      <a:lvl2pPr marL="4572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2pPr>
      <a:lvl3pPr marL="9144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3pPr>
      <a:lvl4pPr marL="13716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4pPr>
      <a:lvl5pPr marL="18288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5pPr>
      <a:lvl6pPr marL="22860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6pPr>
      <a:lvl7pPr marL="27432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7pPr>
      <a:lvl8pPr marL="32004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8pPr>
      <a:lvl9pPr marL="36576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9pPr>
    </p:titleStyle>
    <p:bodyStyle>
      <a:lvl1pPr marL="342900" marR="0" indent="-3429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32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1pPr>
      <a:lvl2pPr marL="742950" marR="0" indent="-28575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p:prBullet>
          <a:buChar char="–">
            <a:pos y="0"/>
            <a:buClrTx/>
            <a:buSzTx/>
            <a:buFontTx/>
          </a:buChar>
        </p:prBullet>
        <a:tabLst/>
        <a:defRPr sz="2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2pPr>
      <a:lvl3pPr marL="11430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24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3pPr>
      <a:lvl4pPr marL="16002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p:prBullet>
          <a:buChar char="–">
            <a:pos y="0"/>
            <a:buClrTx/>
            <a:buSzTx/>
            <a:buFontTx/>
          </a:buChar>
        </p:prBullet>
        <a:tabLst/>
        <a:defRPr sz="20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4pPr>
      <a:lvl5pPr marL="20574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p:prBullet>
          <a:buChar char="»">
            <a:pos y="0"/>
            <a:buClrTx/>
            <a:buSzTx/>
            <a:buFontTx/>
          </a:buChar>
        </p:prBullet>
        <a:tabLst/>
        <a:defRPr sz="20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5pPr>
      <a:lvl6pPr marL="25146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20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6pPr>
      <a:lvl7pPr marL="29718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20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7pPr>
      <a:lvl8pPr marL="34290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20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8pPr>
      <a:lvl9pPr marL="3886200" marR="0" indent="-22860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20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9pPr>
    </p:bodyStyle>
    <p:otherStyle>
      <a:lvl1pPr marL="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1pPr>
      <a:lvl2pPr marL="4572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2pPr>
      <a:lvl3pPr marL="9144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3pPr>
      <a:lvl4pPr marL="13716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4pPr>
      <a:lvl5pPr marL="18288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5pPr>
      <a:lvl6pPr marL="22860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6pPr>
      <a:lvl7pPr marL="27432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7pPr>
      <a:lvl8pPr marL="32004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8pPr>
      <a:lvl9pPr marL="3657600" marR="0" indent="0" algn="l" defTabSz="449580">
        <a:hyphen val="0"/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1800" b="0" i="0" u="none" strike="noStrike" kern="1" cap="none" spc="0" prSpc="50" pitch="50" baseline="0">
          <a:solidFill>
            <a:schemeClr val="tx1"/>
          </a:solidFill>
          <a:effectLst/>
          <a:txBgFill val="auto"/>
          <a:latin typeface="Calibri" pitchFamily="2" charset="0"/>
          <a:ea typeface="SimSun" pitchFamily="0" charset="0"/>
          <a:cs typeface="Times New Roman" pitchFamily="1" charset="0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AAAAALYJAABAOAAAOSAAABAAAAAmAAAACAAAAIGAAAAAAAAAMAAAABQAAAAAAAAAAAD//wAAAQAAAP//AAABAA=="/>
              </a:ext>
            </a:extLst>
          </p:cNvSpPr>
          <p:nvPr>
            <p:ph type="ctrTitle"/>
          </p:nvPr>
        </p:nvSpPr>
        <p:spPr>
          <a:xfrm>
            <a:off x="0" y="1578610"/>
            <a:ext cx="9144000" cy="3659505"/>
          </a:xfrm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The Courage to Obey Completely</a:t>
            </a:r>
          </a:p>
          <a:p>
            <a:pPr/>
          </a:p>
          <a:p>
            <a:pPr>
              <a:defRPr sz="3600" cap="none"/>
            </a:pPr>
            <a:r>
              <a:t>Joshua 6 — The Fall of Jericho</a:t>
            </a:r>
          </a:p>
          <a:p>
            <a:pPr>
              <a:defRPr sz="3600" cap="none"/>
            </a:pPr>
          </a:p>
          <a:p>
            <a:pPr>
              <a:defRPr sz="3000" cap="none"/>
            </a:pPr>
            <a:r>
              <a:t>"Be strong and of a good courage" Joshua 1:9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The Shout (Joshua 6:20)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BLNgAAnCgAABAAAAAmAAAACAAAAAE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609600" y="1600200"/>
            <a:ext cx="8216265" cy="5001260"/>
          </a:xfrm>
        </p:spPr>
        <p:txBody>
          <a:bodyPr/>
          <a:lstStyle/>
          <a:p>
            <a:pPr/>
            <a:r>
              <a:t>"The people shouted with a great shout, that the wall fell down flat"</a:t>
            </a:r>
          </a:p>
          <a:p>
            <a:pPr/>
            <a:r>
              <a:t>The shout came after complete obedience — not before</a:t>
            </a:r>
          </a:p>
          <a:p>
            <a:pPr/>
            <a:r>
              <a:t>They did not shout on day three hoping to speed things along</a:t>
            </a:r>
          </a:p>
          <a:p>
            <a:pPr/>
            <a:r>
              <a:t>Victory came at the end of full compliance — not partway through</a:t>
            </a:r>
          </a:p>
          <a:p>
            <a:pPr/>
            <a:r>
              <a:t>Our job is to obey completely. God's job is to deliver.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God Got the Glory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NgJAABLNg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No soldier swung a sword to bring down the wall</a:t>
            </a:r>
          </a:p>
          <a:p>
            <a:pPr/>
            <a:r>
              <a:t>God made unmistakably clear — this victory is Mine</a:t>
            </a:r>
          </a:p>
          <a:p>
            <a:pPr/>
            <a:r>
              <a:t>"Not by might, nor by power, but by my spirit" — Zechariah 4:6</a:t>
            </a:r>
          </a:p>
          <a:p>
            <a:pPr/>
            <a:r>
              <a:t>The city was devoted — all spoil belonged to God's treasury</a:t>
            </a:r>
          </a:p>
          <a:p>
            <a:pPr/>
            <a:r>
              <a:t>Complete surrender of the victory back to the One who gave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The Warning Inside the Command (</a:t>
            </a:r>
            <a:r>
              <a:t>vv. 17–19)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NgJAABLNg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"Keep yourselves from the accursed thing" — embedded in the march command</a:t>
            </a:r>
          </a:p>
          <a:p>
            <a:pPr/>
            <a:r>
              <a:t>Success creates new temptation — to take what God reserved for Himself</a:t>
            </a:r>
          </a:p>
          <a:p>
            <a:pPr/>
            <a:r>
              <a:t>Achan (Joshua 7) proves this warning was no small thing</a:t>
            </a:r>
          </a:p>
          <a:p>
            <a:pPr/>
            <a:r>
              <a:t>Presumption is as dangerous as open defiance</a:t>
            </a:r>
          </a:p>
          <a:p>
            <a:pPr/>
            <a:r>
              <a:t>"God is not mocked: for whatsoever a man </a:t>
            </a:r>
            <a:r>
              <a:t>soweth, that shall he also reap" — Galatians 6:7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Rahab Saved — Every Promise Kept (</a:t>
            </a:r>
            <a:r>
              <a:t>vv. 22–25)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BLNgAAuicAABAAAAAmAAAACAAAAAE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609600" y="1600200"/>
            <a:ext cx="8216265" cy="4857750"/>
          </a:xfrm>
        </p:spPr>
        <p:txBody>
          <a:bodyPr/>
          <a:lstStyle/>
          <a:p>
            <a:pPr/>
            <a:r>
              <a:t>Joshua honored the oath the spies had made — Joshua 2:14</a:t>
            </a:r>
          </a:p>
          <a:p>
            <a:pPr/>
            <a:r>
              <a:t>God's people must be covenant-keepers, promise-keepers</a:t>
            </a:r>
          </a:p>
          <a:p>
            <a:pPr/>
            <a:r>
              <a:t>Rahab became a member of Israel — and an ancestor of Christ — Matthew 1:5</a:t>
            </a:r>
          </a:p>
          <a:p>
            <a:pPr/>
            <a:r>
              <a:t>Joshua's curse was fulfilled centuries later — 1 Kings 16:34</a:t>
            </a:r>
          </a:p>
          <a:p>
            <a:pPr/>
            <a:r>
              <a:t>Every word God speaks will be fulfilled — Matthew 5:18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Joshua's Reputation (v. 27)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NgJAABLNg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"So the LORD was with Joshua; and his fame was noised throughout all the country"</a:t>
            </a:r>
          </a:p>
          <a:p>
            <a:pPr/>
            <a:r>
              <a:t>His reputation was built on one thing — complete obedience to God</a:t>
            </a:r>
          </a:p>
          <a:p>
            <a:pPr/>
            <a:r>
              <a:t>God honors those who honor His Word fully and consistently</a:t>
            </a:r>
          </a:p>
          <a:p>
            <a:pPr/>
            <a:r>
              <a:t>Our testimony before the world is shaped by how we obey</a:t>
            </a:r>
          </a:p>
          <a:p>
            <a:pPr/>
            <a:r>
              <a:t>Partial obedience produces a partial testimony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Lessons from Jericho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BLNgAAZyYAABAAAAAmAAAACAAAAAE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609600" y="1600200"/>
            <a:ext cx="8216265" cy="4642485"/>
          </a:xfrm>
        </p:spPr>
        <p:txBody>
          <a:bodyPr/>
          <a:lstStyle/>
          <a:p>
            <a:pPr/>
            <a:r>
              <a:t>Complete obedience is the only obedience God accepts</a:t>
            </a:r>
          </a:p>
          <a:p>
            <a:pPr/>
            <a:r>
              <a:t>God's methods are not ours — trust them anyway</a:t>
            </a:r>
          </a:p>
          <a:p>
            <a:pPr/>
            <a:r>
              <a:t>"My thoughts are not your thoughts" — Isaiah 55:8</a:t>
            </a:r>
          </a:p>
          <a:p>
            <a:pPr/>
            <a:r>
              <a:t>The walls will fall — on God's schedule, through God's method</a:t>
            </a:r>
          </a:p>
          <a:p>
            <a:pPr/>
            <a:r>
              <a:t>Half-hearted compliance is rebellion wearing religious clothing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The Gospel Requires Complete Obedience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NgJAABLNg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Hearing — Romans 10:17</a:t>
            </a:r>
          </a:p>
          <a:p>
            <a:pPr/>
            <a:r>
              <a:t>Believing — John 8:24</a:t>
            </a:r>
          </a:p>
          <a:p>
            <a:pPr/>
            <a:r>
              <a:t>Repenting — Acts 2:38</a:t>
            </a:r>
          </a:p>
          <a:p>
            <a:pPr/>
            <a:r>
              <a:t>Confessing — Romans 10:10</a:t>
            </a:r>
          </a:p>
          <a:p>
            <a:pPr/>
            <a:r>
              <a:t>Being baptized — Acts 2:38; Romans 6:3–4</a:t>
            </a:r>
          </a:p>
          <a:p>
            <a:pPr/>
            <a:r>
              <a:t>Living faithfully — Revelation 2:10</a:t>
            </a:r>
          </a:p>
          <a:p>
            <a:pPr/>
            <a:r>
              <a:t>"Be ye doers of the word, and not hearers only" — James 1:22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 Your Jericho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NgJAABLNg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What wall has stood too long in your life?</a:t>
            </a:r>
          </a:p>
          <a:p>
            <a:pPr/>
            <a:r>
              <a:t>A habit, a struggle, a fear, a broken relationship?</a:t>
            </a:r>
          </a:p>
          <a:p>
            <a:pPr/>
            <a:r>
              <a:t>The answer is not strategy — it is complete, courageous obedience</a:t>
            </a:r>
          </a:p>
          <a:p>
            <a:pPr/>
            <a:r>
              <a:t>The God who brought down Jericho's walls has not changed</a:t>
            </a:r>
          </a:p>
          <a:p>
            <a:pPr/>
            <a:r>
              <a:t>He is still able — the question is whether we will fully obey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wEAALABAAC8NgAAuAgAABAAAAAmAAAACAAAAAEAAAAAAAAAMAAAABQAAAAAAAAAAAD//wAAAQAAAP//AAABAA=="/>
              </a:ext>
            </a:extLst>
          </p:cNvSpPr>
          <p:nvPr>
            <p:ph type="title"/>
          </p:nvPr>
        </p:nvSpPr>
        <p:spPr>
          <a:xfrm>
            <a:off x="215265" y="274320"/>
            <a:ext cx="8682355" cy="1143000"/>
          </a:xfrm>
        </p:spPr>
        <p:txBody>
          <a:bodyPr/>
          <a:lstStyle/>
          <a:p>
            <a:pPr/>
            <a:r>
              <a:t>Invitation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wEAANgJAAAtNwAAsCUAABAAAAAmAAAACAAAAAE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215265" y="1600200"/>
            <a:ext cx="8754110" cy="4526280"/>
          </a:xfrm>
        </p:spPr>
        <p:txBody>
          <a:bodyPr/>
          <a:lstStyle/>
          <a:p>
            <a:pPr/>
            <a:r>
              <a:t> Are you obeying God partially — or completely?</a:t>
            </a:r>
          </a:p>
          <a:p>
            <a:pPr/>
            <a:r>
              <a:t>Have you responded to the gospel on God's terms?</a:t>
            </a:r>
          </a:p>
          <a:p>
            <a:pPr/>
            <a:r>
              <a:t>The same power that fell the walls of Jericho is available to you</a:t>
            </a:r>
          </a:p>
          <a:p>
            <a:pPr/>
            <a:r>
              <a:t>Come to Him today — on His terms, in His way, completely</a:t>
            </a:r>
          </a:p>
          <a:p>
            <a:pPr/>
            <a:r>
              <a:t>"Choose you this day whom ye will serve" — Joshua 24:15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Introduction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NgJAABLNg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>
              <a:defRPr sz="3000" cap="none"/>
            </a:pPr>
            <a:r>
              <a:t>Jericho: the first battle for the Promised Land</a:t>
            </a:r>
          </a:p>
          <a:p>
            <a:pPr>
              <a:defRPr sz="3000" cap="none"/>
            </a:pPr>
            <a:r>
              <a:t>The walls were real, towering, and humanly impossible</a:t>
            </a:r>
          </a:p>
          <a:p>
            <a:pPr>
              <a:defRPr sz="3000" cap="none"/>
            </a:pPr>
            <a:r>
              <a:t>God had a plan — but it defied all military logic</a:t>
            </a:r>
          </a:p>
          <a:p>
            <a:pPr>
              <a:defRPr sz="3000" cap="none"/>
            </a:pPr>
            <a:r>
              <a:t>Complete obedience — not partial, not modified — is what God honors</a:t>
            </a:r>
          </a:p>
          <a:p>
            <a:pPr>
              <a:defRPr sz="3000" cap="none"/>
            </a:pPr>
            <a:r>
              <a:t>Key Question: Do we trust God enough to obey Him fully?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 The Setting (Joshua 6:1)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NgJAABLNg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>
              <a:defRPr sz="3000" cap="none"/>
            </a:pPr>
            <a:r>
              <a:t>Jericho was "straitly shut up" — no one going in or out</a:t>
            </a:r>
          </a:p>
          <a:p>
            <a:pPr>
              <a:defRPr sz="3000" cap="none"/>
            </a:pPr>
            <a:r>
              <a:t>Israel could see the land but could not yet possess it</a:t>
            </a:r>
          </a:p>
          <a:p>
            <a:pPr>
              <a:defRPr sz="3000" cap="none"/>
            </a:pPr>
            <a:r>
              <a:t>The enemy was fortified; Israel was on foot in open country</a:t>
            </a:r>
          </a:p>
          <a:p>
            <a:pPr>
              <a:defRPr sz="3000" cap="none"/>
            </a:pPr>
            <a:r>
              <a:t>God spoke first — before Israel made a single move</a:t>
            </a:r>
          </a:p>
          <a:p>
            <a:pPr>
              <a:defRPr sz="3000" cap="none"/>
            </a:pPr>
            <a:r>
              <a:t>Faith always waits on God's Word before it acts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The Command (Joshua 6:2–5)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NgJAABLNg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"I have given into </a:t>
            </a:r>
            <a:r>
              <a:t>thine hand Jericho" — God spoke in past tense</a:t>
            </a:r>
          </a:p>
          <a:p>
            <a:pPr/>
            <a:r>
              <a:t>The victory was declared before it was delivered</a:t>
            </a:r>
          </a:p>
          <a:p>
            <a:pPr/>
            <a:r>
              <a:t>March around the city once daily for six days</a:t>
            </a:r>
          </a:p>
          <a:p>
            <a:pPr/>
            <a:r>
              <a:t>Seven priests, seven trumpets, the ark of the covenant</a:t>
            </a:r>
          </a:p>
          <a:p>
            <a:pPr/>
            <a:r>
              <a:t>On day seven — march seven times, then shout</a:t>
            </a:r>
          </a:p>
          <a:p>
            <a:pPr/>
            <a:r>
              <a:t>No swords. No siege weapons. No human strategy.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Faith Operates on God's Word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BLNgAADSkAABAAAAAmAAAACAAAAAE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609600" y="1600200"/>
            <a:ext cx="8216265" cy="5073015"/>
          </a:xfrm>
        </p:spPr>
        <p:txBody>
          <a:bodyPr/>
          <a:lstStyle/>
          <a:p>
            <a:pPr/>
            <a:r>
              <a:t>"So then faith </a:t>
            </a:r>
            <a:r>
              <a:t>cometh by hearing... the word of God" — Romans 10:17</a:t>
            </a:r>
          </a:p>
          <a:p>
            <a:pPr/>
            <a:r>
              <a:t>The walls were visible. God's Word was more real than the walls.</a:t>
            </a:r>
          </a:p>
          <a:p>
            <a:pPr/>
            <a:r>
              <a:t>God's methods often appear foolish to the world — 1 Corinthians 1:27</a:t>
            </a:r>
          </a:p>
          <a:p>
            <a:pPr/>
            <a:r>
              <a:t>The ark was central — God's presence led the march</a:t>
            </a:r>
          </a:p>
          <a:p>
            <a:pPr/>
            <a:r>
              <a:t>Obedience is tied to relationship, not mere rule-keeping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Joshua Obeyed Without Argument (</a:t>
            </a:r>
            <a:r>
              <a:t>vv. 6–9)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BLNgAADSkAABAAAAAmAAAACAAAAAE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609600" y="1600200"/>
            <a:ext cx="8216265" cy="5073015"/>
          </a:xfrm>
        </p:spPr>
        <p:txBody>
          <a:bodyPr/>
          <a:lstStyle/>
          <a:p>
            <a:pPr/>
            <a:r>
              <a:t>Joshua told the priests exactly what God commanded</a:t>
            </a:r>
          </a:p>
          <a:p>
            <a:pPr/>
            <a:r>
              <a:t>He did not negotiate, modify, or suggest alternatives</a:t>
            </a:r>
          </a:p>
          <a:p>
            <a:pPr/>
            <a:r>
              <a:t>True leadership begins with personal submission to God</a:t>
            </a:r>
          </a:p>
          <a:p>
            <a:pPr/>
            <a:r>
              <a:t>The priests took up the ark and marched — no questions asked</a:t>
            </a:r>
          </a:p>
          <a:p>
            <a:pPr/>
            <a:r>
              <a:t>Immediate, complete obedience is the mark of genuine faith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The People Obeyed in Silence </a:t>
            </a:r>
            <a:br/>
            <a:r>
              <a:t>(v. 10)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NgJAABLNg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"Ye shall not shout, nor make any noise... until the day I bid you shout"</a:t>
            </a:r>
          </a:p>
          <a:p>
            <a:pPr/>
            <a:r>
              <a:t>Six days of silent marching — no visible result</a:t>
            </a:r>
          </a:p>
          <a:p>
            <a:pPr/>
            <a:r>
              <a:t>Consider what courage this demanded:</a:t>
            </a:r>
          </a:p>
          <a:p>
            <a:pPr/>
            <a:r>
              <a:t>Marching past mocking enemies on the walls</a:t>
            </a:r>
          </a:p>
          <a:p>
            <a:pPr/>
            <a:r>
              <a:t>Trusting that day seven would be different</a:t>
            </a:r>
          </a:p>
          <a:p>
            <a:pPr/>
            <a:r>
              <a:t>Silence itself was an act of faith and discipline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Partial Obedience Is Still Disobedience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BLNgAAKygAABAAAAAmAAAACAAAAAE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609600" y="1600200"/>
            <a:ext cx="8216265" cy="4929505"/>
          </a:xfrm>
        </p:spPr>
        <p:txBody>
          <a:bodyPr/>
          <a:lstStyle/>
          <a:p>
            <a:pPr/>
            <a:r>
              <a:t>God said seven days — every element was required</a:t>
            </a:r>
          </a:p>
          <a:p>
            <a:pPr/>
            <a:r>
              <a:t>Changing any part of the command would have been rebellion</a:t>
            </a:r>
          </a:p>
          <a:p>
            <a:pPr/>
            <a:r>
              <a:t>Saul — "To obey is better than sacrifice" — 1 Samuel 15:22</a:t>
            </a:r>
          </a:p>
          <a:p>
            <a:pPr/>
            <a:r>
              <a:t>Nadab and </a:t>
            </a:r>
            <a:r>
              <a:t>Abihu — strange fire God did not command — Leviticus 10:1–2</a:t>
            </a:r>
          </a:p>
          <a:p>
            <a:pPr/>
            <a:r>
              <a:t>In worship, in salvation, in Christian living — God's pattern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pgIAALABAABLNg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Rahab: Grace Within Judgment </a:t>
            </a:r>
            <a:br/>
            <a:r>
              <a:t>(v. 17)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uG37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BLNgAA2CYAABAAAAAmAAAACAAAAAE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609600" y="1600200"/>
            <a:ext cx="8216265" cy="4714240"/>
          </a:xfrm>
        </p:spPr>
        <p:txBody>
          <a:bodyPr/>
          <a:lstStyle/>
          <a:p>
            <a:pPr/>
            <a:r>
              <a:t>"Only </a:t>
            </a:r>
            <a:r>
              <a:t>Rahab the harlot shall live, she and all that are with her"</a:t>
            </a:r>
          </a:p>
          <a:p>
            <a:pPr/>
            <a:r>
              <a:t>She had acted in faith — Hebrews 11:31; James 2:25</a:t>
            </a:r>
          </a:p>
          <a:p>
            <a:pPr/>
            <a:r>
              <a:t>The scarlet thread — a type of the blood of Christ — Joshua 2:18–21</a:t>
            </a:r>
          </a:p>
          <a:p>
            <a:pPr/>
            <a:r>
              <a:t>Even within a command of judgment, God's mercy was at work</a:t>
            </a:r>
          </a:p>
          <a:p>
            <a:pPr/>
            <a:r>
              <a:t>Grace reaches the most unlikely — but always through obedient faith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FFFFD9"/>
      </a:dk1>
      <a:lt1>
        <a:srgbClr val="7F7F7F"/>
      </a:lt1>
      <a:dk2>
        <a:srgbClr val="FFC800"/>
      </a:dk2>
      <a:lt2>
        <a:srgbClr val="777777"/>
      </a:lt2>
      <a:accent1>
        <a:srgbClr val="FFFFF7"/>
      </a:accent1>
      <a:accent2>
        <a:srgbClr val="33CCCC"/>
      </a:accent2>
      <a:accent3>
        <a:srgbClr val="53ACAC"/>
      </a:accent3>
      <a:accent4>
        <a:srgbClr val="738C8C"/>
      </a:accent4>
      <a:accent5>
        <a:srgbClr val="936C6C"/>
      </a:accent5>
      <a:accent6>
        <a:srgbClr val="B34C4C"/>
      </a:accent6>
      <a:hlink>
        <a:srgbClr val="FF5050"/>
      </a:hlink>
      <a:folHlink>
        <a:srgbClr val="FF9900"/>
      </a:folHlink>
    </a:clrScheme>
    <a:fontScheme name="Presentation">
      <a:majorFont>
        <a:latin typeface="Calibri"/>
        <a:ea typeface="SimSun"/>
        <a:cs typeface="Times New Roman"/>
      </a:majorFont>
      <a:minorFont>
        <a:latin typeface="Calibri"/>
        <a:ea typeface="SimSu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D9"/>
        </a:dk1>
        <a:lt1>
          <a:srgbClr val="7F7F7F"/>
        </a:lt1>
        <a:dk2>
          <a:srgbClr val="FFC8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7F7F7F"/>
        </a:lt1>
        <a:dk2>
          <a:srgbClr val="8DC6FF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6DA6DF"/>
        </a:accent3>
        <a:accent4>
          <a:srgbClr val="4D86BF"/>
        </a:accent4>
        <a:accent5>
          <a:srgbClr val="2D669F"/>
        </a:accent5>
        <a:accent6>
          <a:srgbClr val="0D467F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CCCCCC"/>
        </a:dk1>
        <a:lt1>
          <a:srgbClr val="7F7F7F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6D8FA7"/>
        </a:accent3>
        <a:accent4>
          <a:srgbClr val="8DAF87"/>
        </a:accent4>
        <a:accent5>
          <a:srgbClr val="ADCF67"/>
        </a:accent5>
        <a:accent6>
          <a:srgbClr val="CDEF47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FFFFFF"/>
        </a:dk1>
        <a:lt1>
          <a:srgbClr val="7F7F7F"/>
        </a:lt1>
        <a:dk2>
          <a:srgbClr val="CC3300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9E9980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FFFFFF"/>
        </a:dk1>
        <a:lt1>
          <a:srgbClr val="7F7F7F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209020"/>
        </a:accent3>
        <a:accent4>
          <a:srgbClr val="407040"/>
        </a:accent4>
        <a:accent5>
          <a:srgbClr val="605060"/>
        </a:accent5>
        <a:accent6>
          <a:srgbClr val="80308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7F7F7F"/>
        </a:lt1>
        <a:dk2>
          <a:srgbClr val="72D672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666A6B"/>
        </a:accent3>
        <a:accent4>
          <a:srgbClr val="864A8B"/>
        </a:accent4>
        <a:accent5>
          <a:srgbClr val="A62AAB"/>
        </a:accent5>
        <a:accent6>
          <a:srgbClr val="C60ACB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CC66"/>
        </a:dk1>
        <a:lt1>
          <a:srgbClr val="7F7F7F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A07E88"/>
        </a:accent3>
        <a:accent4>
          <a:srgbClr val="C05E68"/>
        </a:accent4>
        <a:accent5>
          <a:srgbClr val="E03E48"/>
        </a:accent5>
        <a:accent6>
          <a:srgbClr val="FF1E2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7F7F7F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8F7F4F"/>
        </a:accent3>
        <a:accent4>
          <a:srgbClr val="6F9F6F"/>
        </a:accent4>
        <a:accent5>
          <a:srgbClr val="4FBF8F"/>
        </a:accent5>
        <a:accent6>
          <a:srgbClr val="2FDFAF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7F7F7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7F7F7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ACACDF"/>
        </a:accent3>
        <a:accent4>
          <a:srgbClr val="9C9CBF"/>
        </a:accent4>
        <a:accent5>
          <a:srgbClr val="7C7C9F"/>
        </a:accent5>
        <a:accent6>
          <a:srgbClr val="5C5C7F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D9"/>
        </a:dk1>
        <a:lt1>
          <a:srgbClr val="7F7F7F"/>
        </a:lt1>
        <a:dk2>
          <a:srgbClr val="FFC8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D9"/>
        </a:dk1>
        <a:lt1>
          <a:srgbClr val="7F7F7F"/>
        </a:lt1>
        <a:dk2>
          <a:srgbClr val="FFC8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3">
        <a:dk1>
          <a:srgbClr val="FFFFD9"/>
        </a:dk1>
        <a:lt1>
          <a:srgbClr val="7F7F7F"/>
        </a:lt1>
        <a:dk2>
          <a:srgbClr val="FFC8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Calibri"/>
        <a:ea typeface="SimSun"/>
        <a:cs typeface="Times New Roman"/>
      </a:majorFont>
      <a:minorFont>
        <a:latin typeface="Calibri"/>
        <a:ea typeface="SimSu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0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1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2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3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4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5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6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7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18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5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6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7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8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9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tedgatza</cp:lastModifiedBy>
  <cp:revision>0</cp:revision>
  <dcterms:created xsi:type="dcterms:W3CDTF">2019-09-05T14:11:41Z</dcterms:created>
  <dcterms:modified xsi:type="dcterms:W3CDTF">2026-05-06T16:35:04Z</dcterms:modified>
</cp:coreProperties>
</file>